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wmf" ContentType="image/x-wmf"/>
  <Override PartName="/ppt/media/image15.png" ContentType="image/png"/>
  <Override PartName="/ppt/media/image14.jpeg" ContentType="image/jpeg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5.wmf" ContentType="image/x-wmf"/>
  <Override PartName="/ppt/media/image10.wmf" ContentType="image/x-wmf"/>
  <Override PartName="/ppt/media/image6.wmf" ContentType="image/x-wmf"/>
  <Override PartName="/ppt/media/image11.wmf" ContentType="image/x-wmf"/>
  <Override PartName="/ppt/media/image7.wmf" ContentType="image/x-wmf"/>
  <Override PartName="/ppt/media/image12.wmf" ContentType="image/x-wmf"/>
  <Override PartName="/ppt/media/image8.wmf" ContentType="image/x-wmf"/>
  <Override PartName="/ppt/media/image13.png" ContentType="image/png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C961A7F-20E1-4781-85DB-DF06C1F5092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4600" cy="450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9A6AED-5654-4315-A2D1-88EB80691A5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4800" cy="3421800"/>
          </a:xfrm>
          <a:prstGeom prst="rect">
            <a:avLst/>
          </a:prstGeom>
          <a:ln w="0">
            <a:noFill/>
          </a:ln>
        </p:spPr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200" cy="4107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6520" cy="42372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colorado.edu/today/2024/02/23/get-ready-vote-presidential-primary-march-5?utm_source=newsletter&amp;utm_medium=email&amp;utm_campaign=24.0226+FS+CUBT&amp;utm_id=782777" TargetMode="External"/><Relationship Id="rId2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7880" cy="6845400"/>
          </a:xfrm>
          <a:prstGeom prst="rect">
            <a:avLst/>
          </a:prstGeom>
          <a:ln w="0">
            <a:noFill/>
          </a:ln>
        </p:spPr>
      </p:pic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5200" cy="1462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Longitudinal Modes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8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8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4680" cy="43808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only wrote on the front sides of numbered pages, put it in the box on YOUR LEFT; if you wrote on any back sides or on scratch paper, 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Front only | Front + Back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Put your name on any detached sheets (i.e. scratch paper)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Keep crib 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 Submission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your </a:t>
            </a:r>
            <a:r>
              <a:rPr b="1" lang="en-US" sz="3200" spc="-1" strike="noStrike">
                <a:latin typeface="Arial"/>
              </a:rPr>
              <a:t>answers are in the boxes</a:t>
            </a:r>
            <a:r>
              <a:rPr b="0" lang="en-US" sz="3200" spc="-1" strike="noStrike">
                <a:latin typeface="Arial"/>
              </a:rPr>
              <a:t>, put it in the box on YOUR LEFT;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</a:t>
            </a:r>
            <a:r>
              <a:rPr b="1" lang="en-US" sz="3200" spc="-1" strike="noStrike">
                <a:latin typeface="Arial"/>
              </a:rPr>
              <a:t>wrote answers on scratch paper</a:t>
            </a:r>
            <a:r>
              <a:rPr b="0" lang="en-US" sz="3200" spc="-1" strike="noStrike">
                <a:latin typeface="Arial"/>
              </a:rPr>
              <a:t>,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Box anything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your name on any scratch sheets that should be graded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Staple scratch sheets with answers to the exam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Put it in the box on YOUR RIGHT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←</a:t>
            </a:r>
            <a:r>
              <a:rPr b="1" lang="en-US" sz="4000" spc="-1" strike="noStrike">
                <a:latin typeface="Arial"/>
              </a:rPr>
              <a:t>No answers on Scratch | Answers on Scratch → 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I do not need the crib/note sheet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200" cy="11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12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457920" y="1600200"/>
            <a:ext cx="82242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Normal Reading Quiz and HW due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respect your classmates by keeping verbal conversations outside of lecture :)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Exam 1: 2/22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30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Thursday at midnight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84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Jan 25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840" cy="397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Change to homework ordering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Paraksh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23,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3480" cy="397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1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1 due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sure you can log in to gradescope (we will use it in class today)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(Some) Office Hours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April 16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W7 due Thursday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8</a:t>
            </a:r>
            <a:r>
              <a:rPr b="0" lang="en-US" sz="4400" spc="-1" strike="noStrike" baseline="33000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 Announcements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457920" y="173808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Grade distribution</a:t>
            </a: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due dates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1"/>
          <a:stretch/>
        </p:blipFill>
        <p:spPr>
          <a:xfrm>
            <a:off x="0" y="2057400"/>
            <a:ext cx="9143280" cy="270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April 2</a:t>
            </a:r>
            <a:r>
              <a:rPr b="0" lang="en-US" sz="4400" spc="-1" strike="noStrike" baseline="33000">
                <a:latin typeface="Arial"/>
              </a:rPr>
              <a:t>nd</a:t>
            </a:r>
            <a:r>
              <a:rPr b="0" lang="en-US" sz="4400" spc="-1" strike="noStrike">
                <a:latin typeface="Arial"/>
              </a:rPr>
              <a:t>, 2024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Quiz, due tonight!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P3, due next Monday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 scores released later this week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560" cy="11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morning!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Please leave an empty seat between you and your classmates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do not turn over the exam yet</a:t>
            </a:r>
            <a:r>
              <a:rPr b="0" lang="en-US" sz="3200" spc="-1" strike="noStrike">
                <a:latin typeface="Arial"/>
              </a:rPr>
              <a:t>;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 8:30, you will turn over the exam, </a:t>
            </a:r>
            <a:r>
              <a:rPr b="1" lang="en-US" sz="3200" spc="-1" strike="noStrike">
                <a:latin typeface="Arial"/>
              </a:rPr>
              <a:t>read the instructions</a:t>
            </a:r>
            <a:r>
              <a:rPr b="0" lang="en-US" sz="3200" spc="-1" strike="noStrike">
                <a:latin typeface="Arial"/>
              </a:rPr>
              <a:t>, and sign it. You will start at 8:31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need scratch paper, raise your hand.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will end at 9:46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Luck!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W5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Regrade Requests: this week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2: March 19 (2 pages of equations front and back)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March 4</a:t>
            </a:r>
            <a:r>
              <a:rPr b="0" lang="en-US" sz="4400" spc="-1" strike="noStrike" baseline="33000">
                <a:latin typeface="Arial"/>
              </a:rPr>
              <a:t>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W4 due </a:t>
            </a:r>
            <a:r>
              <a:rPr b="0" lang="en-US" sz="3200" spc="-1" strike="sngStrike">
                <a:latin typeface="Arial"/>
              </a:rPr>
              <a:t>Thursday </a:t>
            </a:r>
            <a:r>
              <a:rPr b="0" lang="en-US" sz="3200" spc="-1" strike="noStrike">
                <a:latin typeface="Arial"/>
              </a:rPr>
              <a:t>Friday (W5 will be due next Thursday)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0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29th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version of P2 with fractional scoring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+1 bonus point on leaderboard with new version to prevent rounding to victory; max score is now 201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 using git to download course materials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Feb 27th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458280" y="1604520"/>
            <a:ext cx="8224920" cy="397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Reading Quiz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P2 due on March 4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Colorado Presidential Primary March 5</a:t>
            </a:r>
            <a:r>
              <a:rPr b="0" lang="en-US" sz="3200" spc="-1" strike="noStrike" baseline="33000">
                <a:latin typeface="Arial"/>
              </a:rPr>
              <a:t>th</a:t>
            </a:r>
            <a:r>
              <a:rPr b="0" lang="en-US" sz="3200" spc="-1" strike="noStrike">
                <a:latin typeface="Arial"/>
              </a:rPr>
              <a:t> 🇺🇸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Unaffiliated can vote in either party’s primary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Vote at the UMC [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info</a:t>
            </a:r>
            <a:r>
              <a:rPr b="0" lang="en-US" sz="2800" spc="-1" strike="noStrike">
                <a:latin typeface="Arial"/>
                <a:ea typeface="Noto Sans CJK SC"/>
              </a:rPr>
              <a:t>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42847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2024-04-16T08:28:40Z</dcterms:modified>
  <cp:revision>347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